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42803763" cy="32077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24" autoAdjust="0"/>
    <p:restoredTop sz="94660"/>
  </p:normalViewPr>
  <p:slideViewPr>
    <p:cSldViewPr snapToGrid="0">
      <p:cViewPr>
        <p:scale>
          <a:sx n="25" d="100"/>
          <a:sy n="25" d="100"/>
        </p:scale>
        <p:origin x="190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5249645"/>
            <a:ext cx="36383199" cy="11167557"/>
          </a:xfrm>
        </p:spPr>
        <p:txBody>
          <a:bodyPr anchor="b"/>
          <a:lstStyle>
            <a:lvl1pPr algn="ctr">
              <a:defRPr sz="280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866"/>
            <a:ext cx="32102822" cy="7744520"/>
          </a:xfrm>
        </p:spPr>
        <p:txBody>
          <a:bodyPr/>
          <a:lstStyle>
            <a:lvl1pPr marL="0" indent="0" algn="ctr">
              <a:buNone/>
              <a:defRPr sz="11226"/>
            </a:lvl1pPr>
            <a:lvl2pPr marL="2138462" indent="0" algn="ctr">
              <a:buNone/>
              <a:defRPr sz="9355"/>
            </a:lvl2pPr>
            <a:lvl3pPr marL="4276923" indent="0" algn="ctr">
              <a:buNone/>
              <a:defRPr sz="8419"/>
            </a:lvl3pPr>
            <a:lvl4pPr marL="6415385" indent="0" algn="ctr">
              <a:buNone/>
              <a:defRPr sz="7484"/>
            </a:lvl4pPr>
            <a:lvl5pPr marL="8553846" indent="0" algn="ctr">
              <a:buNone/>
              <a:defRPr sz="7484"/>
            </a:lvl5pPr>
            <a:lvl6pPr marL="10692308" indent="0" algn="ctr">
              <a:buNone/>
              <a:defRPr sz="7484"/>
            </a:lvl6pPr>
            <a:lvl7pPr marL="12830769" indent="0" algn="ctr">
              <a:buNone/>
              <a:defRPr sz="7484"/>
            </a:lvl7pPr>
            <a:lvl8pPr marL="14969231" indent="0" algn="ctr">
              <a:buNone/>
              <a:defRPr sz="7484"/>
            </a:lvl8pPr>
            <a:lvl9pPr marL="17107692" indent="0" algn="ctr">
              <a:buNone/>
              <a:defRPr sz="74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707805"/>
            <a:ext cx="9229561" cy="27183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707805"/>
            <a:ext cx="27153637" cy="27183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990"/>
            <a:ext cx="36918246" cy="13343149"/>
          </a:xfrm>
        </p:spPr>
        <p:txBody>
          <a:bodyPr anchor="b"/>
          <a:lstStyle>
            <a:lvl1pPr>
              <a:defRPr sz="280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6370"/>
            <a:ext cx="36918246" cy="7016847"/>
          </a:xfrm>
        </p:spPr>
        <p:txBody>
          <a:bodyPr/>
          <a:lstStyle>
            <a:lvl1pPr marL="0" indent="0">
              <a:buNone/>
              <a:defRPr sz="11226">
                <a:solidFill>
                  <a:schemeClr val="tx1"/>
                </a:solidFill>
              </a:defRPr>
            </a:lvl1pPr>
            <a:lvl2pPr marL="2138462" indent="0">
              <a:buNone/>
              <a:defRPr sz="9355">
                <a:solidFill>
                  <a:schemeClr val="tx1">
                    <a:tint val="75000"/>
                  </a:schemeClr>
                </a:solidFill>
              </a:defRPr>
            </a:lvl2pPr>
            <a:lvl3pPr marL="4276923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3pPr>
            <a:lvl4pPr marL="6415385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4pPr>
            <a:lvl5pPr marL="8553846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5pPr>
            <a:lvl6pPr marL="10692308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6pPr>
            <a:lvl7pPr marL="12830769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7pPr>
            <a:lvl8pPr marL="14969231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8pPr>
            <a:lvl9pPr marL="17107692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4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9023"/>
            <a:ext cx="18191599" cy="20352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539023"/>
            <a:ext cx="18191599" cy="20352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1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812"/>
            <a:ext cx="36918246" cy="6200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863329"/>
            <a:ext cx="18107995" cy="3853696"/>
          </a:xfrm>
        </p:spPr>
        <p:txBody>
          <a:bodyPr anchor="b"/>
          <a:lstStyle>
            <a:lvl1pPr marL="0" indent="0">
              <a:buNone/>
              <a:defRPr sz="11226" b="1"/>
            </a:lvl1pPr>
            <a:lvl2pPr marL="2138462" indent="0">
              <a:buNone/>
              <a:defRPr sz="9355" b="1"/>
            </a:lvl2pPr>
            <a:lvl3pPr marL="4276923" indent="0">
              <a:buNone/>
              <a:defRPr sz="8419" b="1"/>
            </a:lvl3pPr>
            <a:lvl4pPr marL="6415385" indent="0">
              <a:buNone/>
              <a:defRPr sz="7484" b="1"/>
            </a:lvl4pPr>
            <a:lvl5pPr marL="8553846" indent="0">
              <a:buNone/>
              <a:defRPr sz="7484" b="1"/>
            </a:lvl5pPr>
            <a:lvl6pPr marL="10692308" indent="0">
              <a:buNone/>
              <a:defRPr sz="7484" b="1"/>
            </a:lvl6pPr>
            <a:lvl7pPr marL="12830769" indent="0">
              <a:buNone/>
              <a:defRPr sz="7484" b="1"/>
            </a:lvl7pPr>
            <a:lvl8pPr marL="14969231" indent="0">
              <a:buNone/>
              <a:defRPr sz="7484" b="1"/>
            </a:lvl8pPr>
            <a:lvl9pPr marL="17107692" indent="0">
              <a:buNone/>
              <a:defRPr sz="74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717024"/>
            <a:ext cx="18107995" cy="1723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3329"/>
            <a:ext cx="18197174" cy="3853696"/>
          </a:xfrm>
        </p:spPr>
        <p:txBody>
          <a:bodyPr anchor="b"/>
          <a:lstStyle>
            <a:lvl1pPr marL="0" indent="0">
              <a:buNone/>
              <a:defRPr sz="11226" b="1"/>
            </a:lvl1pPr>
            <a:lvl2pPr marL="2138462" indent="0">
              <a:buNone/>
              <a:defRPr sz="9355" b="1"/>
            </a:lvl2pPr>
            <a:lvl3pPr marL="4276923" indent="0">
              <a:buNone/>
              <a:defRPr sz="8419" b="1"/>
            </a:lvl3pPr>
            <a:lvl4pPr marL="6415385" indent="0">
              <a:buNone/>
              <a:defRPr sz="7484" b="1"/>
            </a:lvl4pPr>
            <a:lvl5pPr marL="8553846" indent="0">
              <a:buNone/>
              <a:defRPr sz="7484" b="1"/>
            </a:lvl5pPr>
            <a:lvl6pPr marL="10692308" indent="0">
              <a:buNone/>
              <a:defRPr sz="7484" b="1"/>
            </a:lvl6pPr>
            <a:lvl7pPr marL="12830769" indent="0">
              <a:buNone/>
              <a:defRPr sz="7484" b="1"/>
            </a:lvl7pPr>
            <a:lvl8pPr marL="14969231" indent="0">
              <a:buNone/>
              <a:defRPr sz="7484" b="1"/>
            </a:lvl8pPr>
            <a:lvl9pPr marL="17107692" indent="0">
              <a:buNone/>
              <a:defRPr sz="74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7024"/>
            <a:ext cx="18197174" cy="1723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1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6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8"/>
            <a:ext cx="13805328" cy="748463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618505"/>
            <a:ext cx="21669405" cy="22795478"/>
          </a:xfrm>
        </p:spPr>
        <p:txBody>
          <a:bodyPr/>
          <a:lstStyle>
            <a:lvl1pPr>
              <a:defRPr sz="14967"/>
            </a:lvl1pPr>
            <a:lvl2pPr>
              <a:defRPr sz="13096"/>
            </a:lvl2pPr>
            <a:lvl3pPr>
              <a:defRPr sz="11226"/>
            </a:lvl3pPr>
            <a:lvl4pPr>
              <a:defRPr sz="9355"/>
            </a:lvl4pPr>
            <a:lvl5pPr>
              <a:defRPr sz="9355"/>
            </a:lvl5pPr>
            <a:lvl6pPr>
              <a:defRPr sz="9355"/>
            </a:lvl6pPr>
            <a:lvl7pPr>
              <a:defRPr sz="9355"/>
            </a:lvl7pPr>
            <a:lvl8pPr>
              <a:defRPr sz="9355"/>
            </a:lvl8pPr>
            <a:lvl9pPr>
              <a:defRPr sz="9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484"/>
            </a:lvl1pPr>
            <a:lvl2pPr marL="2138462" indent="0">
              <a:buNone/>
              <a:defRPr sz="6548"/>
            </a:lvl2pPr>
            <a:lvl3pPr marL="4276923" indent="0">
              <a:buNone/>
              <a:defRPr sz="5613"/>
            </a:lvl3pPr>
            <a:lvl4pPr marL="6415385" indent="0">
              <a:buNone/>
              <a:defRPr sz="4677"/>
            </a:lvl4pPr>
            <a:lvl5pPr marL="8553846" indent="0">
              <a:buNone/>
              <a:defRPr sz="4677"/>
            </a:lvl5pPr>
            <a:lvl6pPr marL="10692308" indent="0">
              <a:buNone/>
              <a:defRPr sz="4677"/>
            </a:lvl6pPr>
            <a:lvl7pPr marL="12830769" indent="0">
              <a:buNone/>
              <a:defRPr sz="4677"/>
            </a:lvl7pPr>
            <a:lvl8pPr marL="14969231" indent="0">
              <a:buNone/>
              <a:defRPr sz="4677"/>
            </a:lvl8pPr>
            <a:lvl9pPr marL="17107692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8"/>
            <a:ext cx="13805328" cy="748463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618505"/>
            <a:ext cx="21669405" cy="22795478"/>
          </a:xfrm>
        </p:spPr>
        <p:txBody>
          <a:bodyPr anchor="t"/>
          <a:lstStyle>
            <a:lvl1pPr marL="0" indent="0">
              <a:buNone/>
              <a:defRPr sz="14967"/>
            </a:lvl1pPr>
            <a:lvl2pPr marL="2138462" indent="0">
              <a:buNone/>
              <a:defRPr sz="13096"/>
            </a:lvl2pPr>
            <a:lvl3pPr marL="4276923" indent="0">
              <a:buNone/>
              <a:defRPr sz="11226"/>
            </a:lvl3pPr>
            <a:lvl4pPr marL="6415385" indent="0">
              <a:buNone/>
              <a:defRPr sz="9355"/>
            </a:lvl4pPr>
            <a:lvl5pPr marL="8553846" indent="0">
              <a:buNone/>
              <a:defRPr sz="9355"/>
            </a:lvl5pPr>
            <a:lvl6pPr marL="10692308" indent="0">
              <a:buNone/>
              <a:defRPr sz="9355"/>
            </a:lvl6pPr>
            <a:lvl7pPr marL="12830769" indent="0">
              <a:buNone/>
              <a:defRPr sz="9355"/>
            </a:lvl7pPr>
            <a:lvl8pPr marL="14969231" indent="0">
              <a:buNone/>
              <a:defRPr sz="9355"/>
            </a:lvl8pPr>
            <a:lvl9pPr marL="17107692" indent="0">
              <a:buNone/>
              <a:defRPr sz="93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484"/>
            </a:lvl1pPr>
            <a:lvl2pPr marL="2138462" indent="0">
              <a:buNone/>
              <a:defRPr sz="6548"/>
            </a:lvl2pPr>
            <a:lvl3pPr marL="4276923" indent="0">
              <a:buNone/>
              <a:defRPr sz="5613"/>
            </a:lvl3pPr>
            <a:lvl4pPr marL="6415385" indent="0">
              <a:buNone/>
              <a:defRPr sz="4677"/>
            </a:lvl4pPr>
            <a:lvl5pPr marL="8553846" indent="0">
              <a:buNone/>
              <a:defRPr sz="4677"/>
            </a:lvl5pPr>
            <a:lvl6pPr marL="10692308" indent="0">
              <a:buNone/>
              <a:defRPr sz="4677"/>
            </a:lvl6pPr>
            <a:lvl7pPr marL="12830769" indent="0">
              <a:buNone/>
              <a:defRPr sz="4677"/>
            </a:lvl7pPr>
            <a:lvl8pPr marL="14969231" indent="0">
              <a:buNone/>
              <a:defRPr sz="4677"/>
            </a:lvl8pPr>
            <a:lvl9pPr marL="17107692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2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812"/>
            <a:ext cx="36918246" cy="62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9023"/>
            <a:ext cx="36918246" cy="2035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30657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30657"/>
            <a:ext cx="14446270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30657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2DE94-7D88-4F2E-8535-8C1A3BFE91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" y="0"/>
            <a:ext cx="42797930" cy="320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276923" rtl="0" eaLnBrk="1" latinLnBrk="0" hangingPunct="1">
        <a:lnSpc>
          <a:spcPct val="90000"/>
        </a:lnSpc>
        <a:spcBef>
          <a:spcPct val="0"/>
        </a:spcBef>
        <a:buNone/>
        <a:defRPr sz="205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231" indent="-1069231" algn="l" defTabSz="4276923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692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6" kern="1200">
          <a:solidFill>
            <a:schemeClr val="tx1"/>
          </a:solidFill>
          <a:latin typeface="+mn-lt"/>
          <a:ea typeface="+mn-ea"/>
          <a:cs typeface="+mn-cs"/>
        </a:defRPr>
      </a:lvl2pPr>
      <a:lvl3pPr marL="5346154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5" kern="1200">
          <a:solidFill>
            <a:schemeClr val="tx1"/>
          </a:solidFill>
          <a:latin typeface="+mn-lt"/>
          <a:ea typeface="+mn-ea"/>
          <a:cs typeface="+mn-cs"/>
        </a:defRPr>
      </a:lvl3pPr>
      <a:lvl4pPr marL="7484615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3077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539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900000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8462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923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462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923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385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846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2308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769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9231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7692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53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Tse, Sarah</cp:lastModifiedBy>
  <cp:revision>24</cp:revision>
  <cp:lastPrinted>2020-06-16T18:32:45Z</cp:lastPrinted>
  <dcterms:created xsi:type="dcterms:W3CDTF">2016-06-23T11:49:10Z</dcterms:created>
  <dcterms:modified xsi:type="dcterms:W3CDTF">2020-06-24T21:06:53Z</dcterms:modified>
</cp:coreProperties>
</file>